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87" r:id="rId3"/>
    <p:sldId id="293" r:id="rId4"/>
    <p:sldId id="294" r:id="rId5"/>
    <p:sldId id="289" r:id="rId6"/>
    <p:sldId id="291" r:id="rId7"/>
    <p:sldId id="292" r:id="rId8"/>
    <p:sldId id="290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AA1D1-7BB5-4E94-AF6A-464C42DE27AC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7C186-394E-4190-AEFC-9C9002BFD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98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32ED0A-22F4-4736-B101-128A195857E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5686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32ED0A-22F4-4736-B101-128A195857E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5359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32ED0A-22F4-4736-B101-128A195857E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3077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32ED0A-22F4-4736-B101-128A195857E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7538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32ED0A-22F4-4736-B101-128A195857E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0360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32ED0A-22F4-4736-B101-128A195857E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1033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32ED0A-22F4-4736-B101-128A195857E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7262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7C186-394E-4190-AEFC-9C9002BFD66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098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458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04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54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63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4" descr="C:\Documents and Settings\Administrator\My Documents\Graphics\TD3_header_logo V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1341136" cy="115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545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66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4" descr="C:\Documents and Settings\Administrator\My Documents\Graphics\TD3_header_logo V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1341136" cy="115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25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8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36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86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79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94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8B2DA-F775-4405-B9B7-14B09D6F1942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325FB-3E68-4A60-9114-A80303F28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35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AB728-17B5-4D4E-8E9A-2A5C909F69FB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95288" y="6380163"/>
            <a:ext cx="8208962" cy="158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23631" y="6383084"/>
            <a:ext cx="12028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0" dirty="0">
                <a:solidFill>
                  <a:srgbClr val="CC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TOYOTA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5536" y="6438096"/>
            <a:ext cx="1645002" cy="26161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100" b="0" dirty="0">
                <a:effectLst>
                  <a:reflection blurRad="6350" stA="55000" endA="300" endPos="45500" dir="5400000" sy="-100000" algn="bl" rotWithShape="0"/>
                </a:effectLst>
              </a:rPr>
              <a:t>TOYOTA MOTOR EUROPE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CAL Database User Guide</a:t>
            </a:r>
            <a:endParaRPr lang="en-GB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1292" y="5085184"/>
            <a:ext cx="2485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TME </a:t>
            </a:r>
            <a:r>
              <a:rPr lang="en-GB" sz="2800" dirty="0" smtClean="0"/>
              <a:t>Users Only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00808"/>
            <a:ext cx="3808097" cy="30134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6404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dirty="0" smtClean="0">
                <a:latin typeface="Arial" pitchFamily="34" charset="0"/>
                <a:cs typeface="Arial" pitchFamily="34" charset="0"/>
              </a:rPr>
              <a:t>Contents</a:t>
            </a:r>
            <a:endParaRPr lang="en-GB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404541"/>
              </p:ext>
            </p:extLst>
          </p:nvPr>
        </p:nvGraphicFramePr>
        <p:xfrm>
          <a:off x="457200" y="1600201"/>
          <a:ext cx="7787207" cy="36952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5889"/>
                <a:gridCol w="6403207"/>
                <a:gridCol w="1008111"/>
              </a:tblGrid>
              <a:tr h="3179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#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Topics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Link</a:t>
                      </a:r>
                      <a:endParaRPr lang="en-US" sz="1400" dirty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 smtClean="0"/>
                        <a:t>Introduction</a:t>
                      </a:r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/>
                </a:tc>
              </a:tr>
              <a:tr h="2682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Search the database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hlinkClick r:id="rId3" action="ppaction://hlinksldjump"/>
                        </a:rPr>
                        <a:t>Go</a:t>
                      </a:r>
                      <a:endParaRPr lang="en-US" sz="1100" dirty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Add a new CAL</a:t>
                      </a:r>
                      <a:r>
                        <a:rPr lang="en-US" sz="1100" baseline="0" dirty="0" smtClean="0"/>
                        <a:t> file</a:t>
                      </a:r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hlinkClick r:id="rId4" action="ppaction://hlinksldjump"/>
                        </a:rPr>
                        <a:t>Go</a:t>
                      </a:r>
                      <a:endParaRPr lang="en-US" sz="1100" dirty="0" smtClean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  <a:tr h="22523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AB728-17B5-4D4E-8E9A-2A5C909F69FB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95288" y="6380163"/>
            <a:ext cx="8208962" cy="158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23631" y="6383084"/>
            <a:ext cx="12028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0" dirty="0">
                <a:solidFill>
                  <a:srgbClr val="CC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TOYOTA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5536" y="6438096"/>
            <a:ext cx="1645002" cy="26161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100" b="0" dirty="0">
                <a:effectLst>
                  <a:reflection blurRad="6350" stA="55000" endA="300" endPos="45500" dir="5400000" sy="-100000" algn="bl" rotWithShape="0"/>
                </a:effectLst>
              </a:rPr>
              <a:t>TOYOTA MOTOR EUROPE</a:t>
            </a:r>
          </a:p>
        </p:txBody>
      </p:sp>
    </p:spTree>
    <p:extLst>
      <p:ext uri="{BB962C8B-B14F-4D97-AF65-F5344CB8AC3E}">
        <p14:creationId xmlns:p14="http://schemas.microsoft.com/office/powerpoint/2010/main" val="316257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dirty="0" smtClean="0">
                <a:latin typeface="Arial" pitchFamily="34" charset="0"/>
                <a:cs typeface="Arial" pitchFamily="34" charset="0"/>
              </a:rPr>
              <a:t>Introduction.</a:t>
            </a:r>
            <a:endParaRPr lang="en-GB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AB728-17B5-4D4E-8E9A-2A5C909F69FB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95288" y="6380163"/>
            <a:ext cx="8208962" cy="158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23631" y="6383084"/>
            <a:ext cx="12028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0" dirty="0">
                <a:solidFill>
                  <a:srgbClr val="CC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TOYOTA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5536" y="6438096"/>
            <a:ext cx="1645002" cy="26161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100" b="0" dirty="0">
                <a:effectLst>
                  <a:reflection blurRad="6350" stA="55000" endA="300" endPos="45500" dir="5400000" sy="-100000" algn="bl" rotWithShape="0"/>
                </a:effectLst>
              </a:rPr>
              <a:t>TOYOTA MOTOR EUROPE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4515200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dirty="0" smtClean="0">
                <a:latin typeface="Arial" pitchFamily="34" charset="0"/>
                <a:cs typeface="Arial" pitchFamily="34" charset="0"/>
              </a:rPr>
              <a:t>The user interface.</a:t>
            </a:r>
            <a:endParaRPr lang="en-GB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AB728-17B5-4D4E-8E9A-2A5C909F69FB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95288" y="6380163"/>
            <a:ext cx="8208962" cy="158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23631" y="6383084"/>
            <a:ext cx="12028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0" dirty="0">
                <a:solidFill>
                  <a:srgbClr val="CC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TOYOTA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5536" y="6438096"/>
            <a:ext cx="1645002" cy="26161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100" b="0" dirty="0">
                <a:effectLst>
                  <a:reflection blurRad="6350" stA="55000" endA="300" endPos="45500" dir="5400000" sy="-100000" algn="bl" rotWithShape="0"/>
                </a:effectLst>
              </a:rPr>
              <a:t>TOYOTA MOTOR EUROPE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5186778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65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dirty="0" smtClean="0">
                <a:latin typeface="Arial" pitchFamily="34" charset="0"/>
                <a:cs typeface="Arial" pitchFamily="34" charset="0"/>
              </a:rPr>
              <a:t>Search the database.</a:t>
            </a:r>
            <a:endParaRPr lang="en-GB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AB728-17B5-4D4E-8E9A-2A5C909F69FB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95288" y="6380163"/>
            <a:ext cx="8208962" cy="158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23631" y="6383084"/>
            <a:ext cx="12028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0" dirty="0">
                <a:solidFill>
                  <a:srgbClr val="CC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TOYOTA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5536" y="6438096"/>
            <a:ext cx="1645002" cy="26161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100" b="0" dirty="0">
                <a:effectLst>
                  <a:reflection blurRad="6350" stA="55000" endA="300" endPos="45500" dir="5400000" sy="-100000" algn="bl" rotWithShape="0"/>
                </a:effectLst>
              </a:rPr>
              <a:t>TOYOTA MOTOR EUROPE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4515200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6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dirty="0" smtClean="0">
                <a:latin typeface="Arial" pitchFamily="34" charset="0"/>
                <a:cs typeface="Arial" pitchFamily="34" charset="0"/>
              </a:rPr>
              <a:t>Add a new CAL file.</a:t>
            </a:r>
            <a:endParaRPr lang="en-GB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AB728-17B5-4D4E-8E9A-2A5C909F69FB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95288" y="6380163"/>
            <a:ext cx="8208962" cy="158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23631" y="6383084"/>
            <a:ext cx="12028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0" dirty="0">
                <a:solidFill>
                  <a:srgbClr val="CC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TOYOTA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5536" y="6438096"/>
            <a:ext cx="1645002" cy="26161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100" b="0" dirty="0">
                <a:effectLst>
                  <a:reflection blurRad="6350" stA="55000" endA="300" endPos="45500" dir="5400000" sy="-100000" algn="bl" rotWithShape="0"/>
                </a:effectLst>
              </a:rPr>
              <a:t>TOYOTA MOTOR EUROPE</a:t>
            </a:r>
          </a:p>
        </p:txBody>
      </p:sp>
    </p:spTree>
    <p:extLst>
      <p:ext uri="{BB962C8B-B14F-4D97-AF65-F5344CB8AC3E}">
        <p14:creationId xmlns:p14="http://schemas.microsoft.com/office/powerpoint/2010/main" val="72197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dirty="0" smtClean="0">
                <a:latin typeface="Arial" pitchFamily="34" charset="0"/>
                <a:cs typeface="Arial" pitchFamily="34" charset="0"/>
              </a:rPr>
              <a:t>Edit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a CAL file.</a:t>
            </a:r>
            <a:endParaRPr lang="en-GB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AB728-17B5-4D4E-8E9A-2A5C909F69FB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95288" y="6380163"/>
            <a:ext cx="8208962" cy="158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23631" y="6383084"/>
            <a:ext cx="12028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0" dirty="0">
                <a:solidFill>
                  <a:srgbClr val="CC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TOYOTA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5536" y="6438096"/>
            <a:ext cx="1645002" cy="26161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100" b="0" dirty="0">
                <a:effectLst>
                  <a:reflection blurRad="6350" stA="55000" endA="300" endPos="45500" dir="5400000" sy="-100000" algn="bl" rotWithShape="0"/>
                </a:effectLst>
              </a:rPr>
              <a:t>TOYOTA MOTOR EUROPE</a:t>
            </a:r>
          </a:p>
        </p:txBody>
      </p:sp>
    </p:spTree>
    <p:extLst>
      <p:ext uri="{BB962C8B-B14F-4D97-AF65-F5344CB8AC3E}">
        <p14:creationId xmlns:p14="http://schemas.microsoft.com/office/powerpoint/2010/main" val="13652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3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64904"/>
            <a:ext cx="9143999" cy="2629657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70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5607</TotalTime>
  <Words>90</Words>
  <Application>Microsoft Office PowerPoint</Application>
  <PresentationFormat>On-screen Show (4:3)</PresentationFormat>
  <Paragraphs>49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Office Theme</vt:lpstr>
      <vt:lpstr>CAL Database User Guide</vt:lpstr>
      <vt:lpstr>Contents</vt:lpstr>
      <vt:lpstr>Introduction.</vt:lpstr>
      <vt:lpstr>The user interface.</vt:lpstr>
      <vt:lpstr>Search the database.</vt:lpstr>
      <vt:lpstr>Add a new CAL file.</vt:lpstr>
      <vt:lpstr>Edit a CAL file.</vt:lpstr>
      <vt:lpstr>PowerPoint Presentation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TechDoc 3 Strategy</dc:title>
  <dc:creator>Martin Clarke</dc:creator>
  <cp:lastModifiedBy>Martin Clarke</cp:lastModifiedBy>
  <cp:revision>227</cp:revision>
  <dcterms:created xsi:type="dcterms:W3CDTF">2012-07-08T10:48:37Z</dcterms:created>
  <dcterms:modified xsi:type="dcterms:W3CDTF">2014-05-23T12:06:06Z</dcterms:modified>
</cp:coreProperties>
</file>